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15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AC4147-FD32-B04C-8B54-0E30D27F9D2A}" type="datetimeFigureOut">
              <a:rPr lang="en-US" smtClean="0"/>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1854201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AC4147-FD32-B04C-8B54-0E30D27F9D2A}" type="datetimeFigureOut">
              <a:rPr lang="en-US" smtClean="0"/>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135191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AC4147-FD32-B04C-8B54-0E30D27F9D2A}" type="datetimeFigureOut">
              <a:rPr lang="en-US" smtClean="0"/>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100244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AC4147-FD32-B04C-8B54-0E30D27F9D2A}" type="datetimeFigureOut">
              <a:rPr lang="en-US" smtClean="0"/>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157617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AC4147-FD32-B04C-8B54-0E30D27F9D2A}" type="datetimeFigureOut">
              <a:rPr lang="en-US" smtClean="0"/>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299289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AC4147-FD32-B04C-8B54-0E30D27F9D2A}" type="datetimeFigureOut">
              <a:rPr lang="en-US" smtClean="0"/>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322096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AC4147-FD32-B04C-8B54-0E30D27F9D2A}" type="datetimeFigureOut">
              <a:rPr lang="en-US" smtClean="0"/>
              <a:t>3/4/19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94554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AC4147-FD32-B04C-8B54-0E30D27F9D2A}" type="datetimeFigureOut">
              <a:rPr lang="en-US" smtClean="0"/>
              <a:t>3/4/19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8944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C4147-FD32-B04C-8B54-0E30D27F9D2A}" type="datetimeFigureOut">
              <a:rPr lang="en-US" smtClean="0"/>
              <a:t>3/4/19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2551422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AC4147-FD32-B04C-8B54-0E30D27F9D2A}" type="datetimeFigureOut">
              <a:rPr lang="en-US" smtClean="0"/>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12533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AC4147-FD32-B04C-8B54-0E30D27F9D2A}" type="datetimeFigureOut">
              <a:rPr lang="en-US" smtClean="0"/>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99167-BAF7-D749-9CF0-64BC0A9674AA}" type="slidenum">
              <a:rPr lang="en-US" smtClean="0"/>
              <a:t>‹#›</a:t>
            </a:fld>
            <a:endParaRPr lang="en-US"/>
          </a:p>
        </p:txBody>
      </p:sp>
    </p:spTree>
    <p:extLst>
      <p:ext uri="{BB962C8B-B14F-4D97-AF65-F5344CB8AC3E}">
        <p14:creationId xmlns:p14="http://schemas.microsoft.com/office/powerpoint/2010/main" val="1946515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C4147-FD32-B04C-8B54-0E30D27F9D2A}" type="datetimeFigureOut">
              <a:rPr lang="en-US" smtClean="0"/>
              <a:t>3/4/19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99167-BAF7-D749-9CF0-64BC0A9674AA}" type="slidenum">
              <a:rPr lang="en-US" smtClean="0"/>
              <a:t>‹#›</a:t>
            </a:fld>
            <a:endParaRPr lang="en-US"/>
          </a:p>
        </p:txBody>
      </p:sp>
    </p:spTree>
    <p:extLst>
      <p:ext uri="{BB962C8B-B14F-4D97-AF65-F5344CB8AC3E}">
        <p14:creationId xmlns:p14="http://schemas.microsoft.com/office/powerpoint/2010/main" val="553754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CxDfBchylU0" TargetMode="External"/><Relationship Id="rId4" Type="http://schemas.openxmlformats.org/officeDocument/2006/relationships/hyperlink" Target="https://youtu.be/bArH8r8jJ4g" TargetMode="External"/><Relationship Id="rId5" Type="http://schemas.openxmlformats.org/officeDocument/2006/relationships/hyperlink" Target="https://www.bostonglobe.com/business/2015/10/29/proven-way-reduce-poverty/KSMVN9DUaOILiA2I7TTOXO/story.html?utm_source=Sailthru&amp;utm_medium=email&amp;utm_campaign=Vox%20Sentences%206/9/16&amp;utm_term=Vox%20Newsletter%20All" TargetMode="External"/><Relationship Id="rId1" Type="http://schemas.openxmlformats.org/officeDocument/2006/relationships/slideLayout" Target="../slideLayouts/slideLayout2.xml"/><Relationship Id="rId2" Type="http://schemas.openxmlformats.org/officeDocument/2006/relationships/hyperlink" Target="https://youtu.be/s0Ps0UIY2X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youtu.be/HIPvlQOCfAQ" TargetMode="External"/><Relationship Id="rId4" Type="http://schemas.openxmlformats.org/officeDocument/2006/relationships/hyperlink" Target="http://qz.com/788657/a-chinese-aid-project-for-rwandan-farmers-is-actually-more-of-a-gateway-for-chinese-businesses/?utm_source=Quartz+Morning+Brief&amp;utm_campaign=c874d5f793-EMAIL_CAMPAIGN_2016_11_19&amp;utm_medium=email&amp;utm_term=0_1ff2527dbb-c874d5f793-55991401" TargetMode="External"/><Relationship Id="rId5" Type="http://schemas.openxmlformats.org/officeDocument/2006/relationships/hyperlink" Target="https://youtu.be/HzHzwnSqYgs" TargetMode="External"/><Relationship Id="rId6" Type="http://schemas.openxmlformats.org/officeDocument/2006/relationships/hyperlink" Target="https://www.gatesnotes.com/Development/Hans-Rosling-Good-News-in-Tanzania" TargetMode="External"/><Relationship Id="rId1" Type="http://schemas.openxmlformats.org/officeDocument/2006/relationships/slideLayout" Target="../slideLayouts/slideLayout2.xml"/><Relationship Id="rId2" Type="http://schemas.openxmlformats.org/officeDocument/2006/relationships/hyperlink" Target="https://youtu.be/Jv4cAVzC8x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ites.google.com/a/isb.be/isbglobalpolitics/unit-development/foreign-aid.jpg?attredirects=0" TargetMode="Externa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hyperlink" Target="https://youtu.be/kLBZl4FzOww" TargetMode="External"/><Relationship Id="rId4" Type="http://schemas.openxmlformats.org/officeDocument/2006/relationships/hyperlink" Target="http://learn.christianaid.org.uk/TeachersResources/secondary/poverty-over.aspx" TargetMode="External"/><Relationship Id="rId5" Type="http://schemas.openxmlformats.org/officeDocument/2006/relationships/hyperlink" Target="http://www.vox.com/2015/8/19/9173873/death-early-map" TargetMode="External"/><Relationship Id="rId6" Type="http://schemas.openxmlformats.org/officeDocument/2006/relationships/hyperlink" Target="https://youtu.be/W94cq7MdJrA" TargetMode="External"/><Relationship Id="rId7" Type="http://schemas.openxmlformats.org/officeDocument/2006/relationships/hyperlink" Target="https://www.gapminder.org/videos/dont-panic-end-poverty/" TargetMode="External"/><Relationship Id="rId1" Type="http://schemas.openxmlformats.org/officeDocument/2006/relationships/slideLayout" Target="../slideLayouts/slideLayout2.xml"/><Relationship Id="rId2" Type="http://schemas.openxmlformats.org/officeDocument/2006/relationships/hyperlink" Target="http://www.roughguide-betterworld.com/better-worl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Foreign Aid</a:t>
            </a:r>
            <a:endParaRPr lang="en-US" dirty="0"/>
          </a:p>
        </p:txBody>
      </p:sp>
      <p:sp>
        <p:nvSpPr>
          <p:cNvPr id="3" name="Subtitle 2"/>
          <p:cNvSpPr>
            <a:spLocks noGrp="1"/>
          </p:cNvSpPr>
          <p:nvPr>
            <p:ph type="subTitle" idx="1"/>
          </p:nvPr>
        </p:nvSpPr>
        <p:spPr/>
        <p:txBody>
          <a:bodyPr/>
          <a:lstStyle/>
          <a:p>
            <a:r>
              <a:rPr lang="en-US" dirty="0" smtClean="0"/>
              <a:t>The Aid Debate</a:t>
            </a:r>
            <a:endParaRPr lang="en-US" dirty="0"/>
          </a:p>
        </p:txBody>
      </p:sp>
    </p:spTree>
    <p:extLst>
      <p:ext uri="{BB962C8B-B14F-4D97-AF65-F5344CB8AC3E}">
        <p14:creationId xmlns:p14="http://schemas.microsoft.com/office/powerpoint/2010/main" val="959791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Your task is to examine the multiple viewpoints in the aid debate and then answer </a:t>
            </a:r>
            <a:r>
              <a:rPr lang="en-US" dirty="0" smtClean="0"/>
              <a:t>the </a:t>
            </a:r>
            <a:r>
              <a:rPr lang="en-US" dirty="0"/>
              <a:t>questions </a:t>
            </a:r>
            <a:r>
              <a:rPr lang="en-US" dirty="0" smtClean="0"/>
              <a:t>on the next slide. </a:t>
            </a:r>
            <a:r>
              <a:rPr lang="en-US" dirty="0"/>
              <a:t> Your response can be in a format you choose that will best prepare you to answer a question about the aid debate in </a:t>
            </a:r>
            <a:r>
              <a:rPr lang="en-US" dirty="0" smtClean="0"/>
              <a:t>the </a:t>
            </a:r>
            <a:r>
              <a:rPr lang="en-US" dirty="0"/>
              <a:t>exam.  The only requirement is that you represent at least 3 different perspectives in your </a:t>
            </a:r>
            <a:r>
              <a:rPr lang="en-US" dirty="0" smtClean="0"/>
              <a:t>response. </a:t>
            </a:r>
            <a:r>
              <a:rPr lang="en-US" dirty="0"/>
              <a:t> You can use the resources </a:t>
            </a:r>
            <a:r>
              <a:rPr lang="en-US" dirty="0" smtClean="0"/>
              <a:t>in the following </a:t>
            </a:r>
            <a:r>
              <a:rPr lang="en-US" dirty="0"/>
              <a:t>or find your own.  You could, for example, respond to this question in relation to the two </a:t>
            </a:r>
            <a:r>
              <a:rPr lang="en-US" dirty="0" smtClean="0"/>
              <a:t>LDC that </a:t>
            </a:r>
            <a:r>
              <a:rPr lang="en-US" dirty="0"/>
              <a:t>you </a:t>
            </a:r>
            <a:r>
              <a:rPr lang="en-US" dirty="0" smtClean="0"/>
              <a:t>used before. </a:t>
            </a:r>
            <a:r>
              <a:rPr lang="en-US" dirty="0"/>
              <a:t> </a:t>
            </a:r>
          </a:p>
        </p:txBody>
      </p:sp>
    </p:spTree>
    <p:extLst>
      <p:ext uri="{BB962C8B-B14F-4D97-AF65-F5344CB8AC3E}">
        <p14:creationId xmlns:p14="http://schemas.microsoft.com/office/powerpoint/2010/main" val="113211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Questions</a:t>
            </a:r>
            <a:endParaRPr lang="en-US" dirty="0"/>
          </a:p>
        </p:txBody>
      </p:sp>
      <p:sp>
        <p:nvSpPr>
          <p:cNvPr id="3" name="Content Placeholder 2"/>
          <p:cNvSpPr>
            <a:spLocks noGrp="1"/>
          </p:cNvSpPr>
          <p:nvPr>
            <p:ph idx="1"/>
          </p:nvPr>
        </p:nvSpPr>
        <p:spPr/>
        <p:txBody>
          <a:bodyPr/>
          <a:lstStyle/>
          <a:p>
            <a:r>
              <a:rPr lang="en-US" dirty="0"/>
              <a:t>To what extent do individuals and societies benefit from foreign aid?</a:t>
            </a:r>
          </a:p>
          <a:p>
            <a:pPr marL="0" indent="0">
              <a:buNone/>
            </a:pPr>
            <a:endParaRPr lang="en-US" dirty="0"/>
          </a:p>
          <a:p>
            <a:r>
              <a:rPr lang="en-US" dirty="0"/>
              <a:t>What is a better path to development, aid or trade?</a:t>
            </a:r>
          </a:p>
          <a:p>
            <a:pPr marL="0" indent="0">
              <a:buNone/>
            </a:pPr>
            <a:r>
              <a:rPr lang="en-US" dirty="0"/>
              <a:t> </a:t>
            </a:r>
          </a:p>
          <a:p>
            <a:r>
              <a:rPr lang="en-US" dirty="0"/>
              <a:t>How would you design an approach to aid that encompasses multiple perspectives?</a:t>
            </a:r>
          </a:p>
          <a:p>
            <a:endParaRPr lang="en-US" dirty="0"/>
          </a:p>
        </p:txBody>
      </p:sp>
    </p:spTree>
    <p:extLst>
      <p:ext uri="{BB962C8B-B14F-4D97-AF65-F5344CB8AC3E}">
        <p14:creationId xmlns:p14="http://schemas.microsoft.com/office/powerpoint/2010/main" val="308142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r>
              <a:rPr lang="en-US" dirty="0"/>
              <a:t>Are there certain kinds of governments that the should not receive foreign aid? If not, why not?  If so, what are the characteristics of these governments and specifically why should this disqualify a country from receiving aid?  If you were charged with creating a political litmus tests for aid recipients, what are the characteristics of governments who should receive aid and those that shouldn't?</a:t>
            </a:r>
          </a:p>
          <a:p>
            <a:endParaRPr lang="en-US" dirty="0"/>
          </a:p>
        </p:txBody>
      </p:sp>
    </p:spTree>
    <p:extLst>
      <p:ext uri="{BB962C8B-B14F-4D97-AF65-F5344CB8AC3E}">
        <p14:creationId xmlns:p14="http://schemas.microsoft.com/office/powerpoint/2010/main" val="25180060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Resources</a:t>
            </a:r>
            <a:endParaRPr lang="en-US" dirty="0"/>
          </a:p>
        </p:txBody>
      </p:sp>
      <p:sp>
        <p:nvSpPr>
          <p:cNvPr id="3" name="Content Placeholder 2"/>
          <p:cNvSpPr>
            <a:spLocks noGrp="1"/>
          </p:cNvSpPr>
          <p:nvPr>
            <p:ph idx="1"/>
          </p:nvPr>
        </p:nvSpPr>
        <p:spPr/>
        <p:txBody>
          <a:bodyPr>
            <a:normAutofit/>
          </a:bodyPr>
          <a:lstStyle/>
          <a:p>
            <a:r>
              <a:rPr lang="en-US" b="1" cap="all" dirty="0" smtClean="0">
                <a:hlinkClick r:id="rId2"/>
              </a:rPr>
              <a:t>FOREIGN AID 101</a:t>
            </a:r>
            <a:endParaRPr lang="en-US" dirty="0" smtClean="0"/>
          </a:p>
          <a:p>
            <a:r>
              <a:rPr lang="en-US" b="1" cap="all" dirty="0" smtClean="0">
                <a:hlinkClick r:id="rId3"/>
              </a:rPr>
              <a:t>GEORGE </a:t>
            </a:r>
            <a:r>
              <a:rPr lang="en-US" b="1" cap="all" dirty="0">
                <a:hlinkClick r:id="rId3"/>
              </a:rPr>
              <a:t>AYITTEY - A TYRANT'S BEST </a:t>
            </a:r>
            <a:r>
              <a:rPr lang="en-US" b="1" cap="all" dirty="0" smtClean="0">
                <a:hlinkClick r:id="rId3"/>
              </a:rPr>
              <a:t>FRIEND</a:t>
            </a:r>
            <a:endParaRPr lang="en-US" dirty="0"/>
          </a:p>
          <a:p>
            <a:r>
              <a:rPr lang="en-US" b="1" cap="all" dirty="0">
                <a:hlinkClick r:id="rId4"/>
              </a:rPr>
              <a:t>DIRECT CASH TRANSFERS-- SHOULD YOU DONATE DIFFERENTLY</a:t>
            </a:r>
            <a:r>
              <a:rPr lang="en-US" b="1" cap="all" dirty="0" smtClean="0">
                <a:hlinkClick r:id="rId4"/>
              </a:rPr>
              <a:t>?</a:t>
            </a:r>
            <a:r>
              <a:rPr lang="en-US" dirty="0">
                <a:hlinkClick r:id="rId4"/>
              </a:rPr>
              <a:t> </a:t>
            </a:r>
            <a:endParaRPr lang="en-US" dirty="0"/>
          </a:p>
          <a:p>
            <a:r>
              <a:rPr lang="en-US" u="sng" dirty="0">
                <a:hlinkClick r:id="rId5"/>
              </a:rPr>
              <a:t>A Proven Way to Reduce Poverty: Give People More Money [Boston Globe / Evan Horowitz</a:t>
            </a:r>
            <a:r>
              <a:rPr lang="en-US" u="sng" dirty="0" smtClean="0">
                <a:hlinkClick r:id="rId5"/>
              </a:rPr>
              <a:t>]</a:t>
            </a:r>
            <a:endParaRPr lang="en-US" u="sng" dirty="0" smtClean="0"/>
          </a:p>
          <a:p>
            <a:endParaRPr lang="en-US" dirty="0"/>
          </a:p>
          <a:p>
            <a:endParaRPr lang="en-US" dirty="0"/>
          </a:p>
        </p:txBody>
      </p:sp>
    </p:spTree>
    <p:extLst>
      <p:ext uri="{BB962C8B-B14F-4D97-AF65-F5344CB8AC3E}">
        <p14:creationId xmlns:p14="http://schemas.microsoft.com/office/powerpoint/2010/main" val="11887167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cap="all" dirty="0">
                <a:hlinkClick r:id="rId2"/>
              </a:rPr>
              <a:t>GHANAIAN ENTREPRENEUR: GROWTH HINDERED BY FOREIGN </a:t>
            </a:r>
            <a:r>
              <a:rPr lang="en-US" b="1" cap="all" dirty="0" smtClean="0">
                <a:hlinkClick r:id="rId2"/>
              </a:rPr>
              <a:t>AID</a:t>
            </a:r>
            <a:endParaRPr lang="en-US" dirty="0"/>
          </a:p>
          <a:p>
            <a:r>
              <a:rPr lang="en-US" b="1" cap="all" dirty="0">
                <a:hlinkClick r:id="rId3"/>
              </a:rPr>
              <a:t>IS AID KILLING AFRICA: DAMBISA </a:t>
            </a:r>
            <a:r>
              <a:rPr lang="en-US" b="1" cap="all" dirty="0" smtClean="0">
                <a:hlinkClick r:id="rId3"/>
              </a:rPr>
              <a:t>MOYO</a:t>
            </a:r>
            <a:r>
              <a:rPr lang="en-US" dirty="0">
                <a:hlinkClick r:id="rId3"/>
              </a:rPr>
              <a:t> </a:t>
            </a:r>
            <a:endParaRPr lang="en-US" dirty="0"/>
          </a:p>
          <a:p>
            <a:r>
              <a:rPr lang="en-US" u="sng" dirty="0">
                <a:hlinkClick r:id="rId4"/>
              </a:rPr>
              <a:t>Farming with Friends: China is on a mission to modernize African farming—and find new markets for its own </a:t>
            </a:r>
            <a:r>
              <a:rPr lang="en-US" u="sng" dirty="0" smtClean="0">
                <a:hlinkClick r:id="rId4"/>
              </a:rPr>
              <a:t>companies</a:t>
            </a:r>
            <a:r>
              <a:rPr lang="en-US" dirty="0">
                <a:hlinkClick r:id="rId4"/>
              </a:rPr>
              <a:t> </a:t>
            </a:r>
            <a:endParaRPr lang="en-US" dirty="0"/>
          </a:p>
          <a:p>
            <a:r>
              <a:rPr lang="en-US" b="1" cap="all" dirty="0">
                <a:hlinkClick r:id="rId5"/>
              </a:rPr>
              <a:t>BILL GATES: FOREIGN AID WORKS</a:t>
            </a:r>
            <a:endParaRPr lang="en-US" dirty="0"/>
          </a:p>
          <a:p>
            <a:r>
              <a:rPr lang="en-US" u="sng" dirty="0" smtClean="0">
                <a:hlinkClick r:id="rId6"/>
              </a:rPr>
              <a:t>https</a:t>
            </a:r>
            <a:r>
              <a:rPr lang="en-US" u="sng" dirty="0">
                <a:hlinkClick r:id="rId6"/>
              </a:rPr>
              <a:t>://</a:t>
            </a:r>
            <a:r>
              <a:rPr lang="en-US" u="sng" dirty="0" err="1">
                <a:hlinkClick r:id="rId6"/>
              </a:rPr>
              <a:t>www.gatesnotes.com</a:t>
            </a:r>
            <a:r>
              <a:rPr lang="en-US" u="sng" dirty="0">
                <a:hlinkClick r:id="rId6"/>
              </a:rPr>
              <a:t>/Development/Hans-</a:t>
            </a:r>
            <a:r>
              <a:rPr lang="en-US" u="sng" dirty="0" err="1">
                <a:hlinkClick r:id="rId6"/>
              </a:rPr>
              <a:t>Rosling</a:t>
            </a:r>
            <a:r>
              <a:rPr lang="en-US" u="sng" dirty="0">
                <a:hlinkClick r:id="rId6"/>
              </a:rPr>
              <a:t>-Good-News-in-Tanzania</a:t>
            </a:r>
            <a:r>
              <a:rPr lang="en-US" dirty="0">
                <a:hlinkClick r:id="rId6"/>
              </a:rPr>
              <a:t> </a:t>
            </a:r>
            <a:endParaRPr lang="en-US" dirty="0"/>
          </a:p>
        </p:txBody>
      </p:sp>
    </p:spTree>
    <p:extLst>
      <p:ext uri="{BB962C8B-B14F-4D97-AF65-F5344CB8AC3E}">
        <p14:creationId xmlns:p14="http://schemas.microsoft.com/office/powerpoint/2010/main" val="2594353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s://sites.google.com/a/isb.be/isbglobalpolitics/_/rsrc/1470395347283/unit-development/foreign-aid.jpg?height=400&amp;width=365">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682749" y="0"/>
            <a:ext cx="5471583" cy="6858000"/>
          </a:xfrm>
          <a:prstGeom prst="rect">
            <a:avLst/>
          </a:prstGeom>
          <a:noFill/>
          <a:ln>
            <a:noFill/>
          </a:ln>
        </p:spPr>
      </p:pic>
    </p:spTree>
    <p:extLst>
      <p:ext uri="{BB962C8B-B14F-4D97-AF65-F5344CB8AC3E}">
        <p14:creationId xmlns:p14="http://schemas.microsoft.com/office/powerpoint/2010/main" val="224406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u="sng" dirty="0">
                <a:hlinkClick r:id="rId2"/>
              </a:rPr>
              <a:t>A Rough Guide To A Better World</a:t>
            </a:r>
            <a:r>
              <a:rPr lang="en-US" dirty="0"/>
              <a:t> (read chapter 1: Development </a:t>
            </a:r>
            <a:r>
              <a:rPr lang="en-US" dirty="0" smtClean="0"/>
              <a:t>Works</a:t>
            </a:r>
            <a:r>
              <a:rPr lang="en-US" dirty="0"/>
              <a:t> </a:t>
            </a:r>
          </a:p>
          <a:p>
            <a:r>
              <a:rPr lang="en-US" b="1" cap="all" dirty="0">
                <a:hlinkClick r:id="rId3"/>
              </a:rPr>
              <a:t>CHRISTIAN AID: POVERTY </a:t>
            </a:r>
            <a:r>
              <a:rPr lang="en-US" b="1" cap="all" dirty="0" smtClean="0">
                <a:hlinkClick r:id="rId3"/>
              </a:rPr>
              <a:t>OVER</a:t>
            </a:r>
            <a:r>
              <a:rPr lang="en-US" dirty="0">
                <a:hlinkClick r:id="rId3"/>
              </a:rPr>
              <a:t> </a:t>
            </a:r>
            <a:endParaRPr lang="en-US" dirty="0"/>
          </a:p>
          <a:p>
            <a:r>
              <a:rPr lang="en-US" dirty="0"/>
              <a:t>Source: </a:t>
            </a:r>
            <a:r>
              <a:rPr lang="en-US" u="sng" dirty="0">
                <a:hlinkClick r:id="rId4"/>
              </a:rPr>
              <a:t>Poverty Over </a:t>
            </a:r>
            <a:r>
              <a:rPr lang="en-US" u="sng" dirty="0" smtClean="0">
                <a:hlinkClick r:id="rId4"/>
              </a:rPr>
              <a:t>simulation</a:t>
            </a:r>
            <a:endParaRPr lang="en-US" dirty="0"/>
          </a:p>
          <a:p>
            <a:r>
              <a:rPr lang="en-US" u="sng" dirty="0">
                <a:hlinkClick r:id="rId5"/>
              </a:rPr>
              <a:t>VOX: Why people die early in each country in 3 </a:t>
            </a:r>
            <a:r>
              <a:rPr lang="en-US" u="sng" dirty="0" smtClean="0">
                <a:hlinkClick r:id="rId5"/>
              </a:rPr>
              <a:t>minutes</a:t>
            </a:r>
            <a:endParaRPr lang="en-US" dirty="0"/>
          </a:p>
          <a:p>
            <a:r>
              <a:rPr lang="en-US" b="1" cap="all" dirty="0">
                <a:hlinkClick r:id="rId6"/>
              </a:rPr>
              <a:t>FOREIGN AID: A BLESSING OR A CURSE</a:t>
            </a:r>
            <a:r>
              <a:rPr lang="en-US" b="1" cap="all" dirty="0" smtClean="0">
                <a:hlinkClick r:id="rId6"/>
              </a:rPr>
              <a:t>?</a:t>
            </a:r>
            <a:endParaRPr lang="en-US" dirty="0"/>
          </a:p>
          <a:p>
            <a:r>
              <a:rPr lang="en-US" u="sng" dirty="0">
                <a:hlinkClick r:id="rId7"/>
              </a:rPr>
              <a:t>https://</a:t>
            </a:r>
            <a:r>
              <a:rPr lang="en-US" u="sng" dirty="0" err="1">
                <a:hlinkClick r:id="rId7"/>
              </a:rPr>
              <a:t>www.gapminder.org</a:t>
            </a:r>
            <a:r>
              <a:rPr lang="en-US" u="sng" dirty="0">
                <a:hlinkClick r:id="rId7"/>
              </a:rPr>
              <a:t>/videos/</a:t>
            </a:r>
            <a:r>
              <a:rPr lang="en-US" u="sng" dirty="0" err="1">
                <a:hlinkClick r:id="rId7"/>
              </a:rPr>
              <a:t>dont</a:t>
            </a:r>
            <a:r>
              <a:rPr lang="en-US" u="sng" dirty="0">
                <a:hlinkClick r:id="rId7"/>
              </a:rPr>
              <a:t>-panic-end-poverty/</a:t>
            </a:r>
            <a:endParaRPr lang="en-US" dirty="0"/>
          </a:p>
          <a:p>
            <a:endParaRPr lang="en-US" dirty="0"/>
          </a:p>
        </p:txBody>
      </p:sp>
    </p:spTree>
    <p:extLst>
      <p:ext uri="{BB962C8B-B14F-4D97-AF65-F5344CB8AC3E}">
        <p14:creationId xmlns:p14="http://schemas.microsoft.com/office/powerpoint/2010/main" val="827995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TotalTime>
  <Words>119</Words>
  <Application>Microsoft Macintosh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Foreign Aid</vt:lpstr>
      <vt:lpstr>Assignment</vt:lpstr>
      <vt:lpstr>Focus Questions</vt:lpstr>
      <vt:lpstr>Cont’d</vt:lpstr>
      <vt:lpstr>Possible Resources</vt:lpstr>
      <vt:lpstr>PowerPoint Presentation</vt:lpstr>
      <vt:lpstr>PowerPoint Presentation</vt:lpstr>
      <vt:lpstr>PowerPoint Presentation</vt:lpstr>
    </vt:vector>
  </TitlesOfParts>
  <Company>Kinston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Aid</dc:title>
  <dc:creator>Susan I Hines</dc:creator>
  <cp:lastModifiedBy>Susan I Hines</cp:lastModifiedBy>
  <cp:revision>4</cp:revision>
  <dcterms:created xsi:type="dcterms:W3CDTF">2019-03-04T13:38:11Z</dcterms:created>
  <dcterms:modified xsi:type="dcterms:W3CDTF">2019-03-04T14:56:12Z</dcterms:modified>
</cp:coreProperties>
</file>