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15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CE692-0B23-7F4C-9D94-3C170C328C52}" type="datetimeFigureOut">
              <a:rPr lang="en-US" smtClean="0"/>
              <a:t>1/29/19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39725-50F2-B14B-B175-4B5DF19E0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801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CE692-0B23-7F4C-9D94-3C170C328C52}" type="datetimeFigureOut">
              <a:rPr lang="en-US" smtClean="0"/>
              <a:t>1/29/19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39725-50F2-B14B-B175-4B5DF19E0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078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CE692-0B23-7F4C-9D94-3C170C328C52}" type="datetimeFigureOut">
              <a:rPr lang="en-US" smtClean="0"/>
              <a:t>1/29/19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39725-50F2-B14B-B175-4B5DF19E0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260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CE692-0B23-7F4C-9D94-3C170C328C52}" type="datetimeFigureOut">
              <a:rPr lang="en-US" smtClean="0"/>
              <a:t>1/29/19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39725-50F2-B14B-B175-4B5DF19E0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632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CE692-0B23-7F4C-9D94-3C170C328C52}" type="datetimeFigureOut">
              <a:rPr lang="en-US" smtClean="0"/>
              <a:t>1/29/19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39725-50F2-B14B-B175-4B5DF19E0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749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CE692-0B23-7F4C-9D94-3C170C328C52}" type="datetimeFigureOut">
              <a:rPr lang="en-US" smtClean="0"/>
              <a:t>1/29/19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39725-50F2-B14B-B175-4B5DF19E0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448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CE692-0B23-7F4C-9D94-3C170C328C52}" type="datetimeFigureOut">
              <a:rPr lang="en-US" smtClean="0"/>
              <a:t>1/29/19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39725-50F2-B14B-B175-4B5DF19E0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775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CE692-0B23-7F4C-9D94-3C170C328C52}" type="datetimeFigureOut">
              <a:rPr lang="en-US" smtClean="0"/>
              <a:t>1/29/19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39725-50F2-B14B-B175-4B5DF19E0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51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CE692-0B23-7F4C-9D94-3C170C328C52}" type="datetimeFigureOut">
              <a:rPr lang="en-US" smtClean="0"/>
              <a:t>1/29/19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39725-50F2-B14B-B175-4B5DF19E0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437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CE692-0B23-7F4C-9D94-3C170C328C52}" type="datetimeFigureOut">
              <a:rPr lang="en-US" smtClean="0"/>
              <a:t>1/29/19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39725-50F2-B14B-B175-4B5DF19E0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041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CE692-0B23-7F4C-9D94-3C170C328C52}" type="datetimeFigureOut">
              <a:rPr lang="en-US" smtClean="0"/>
              <a:t>1/29/19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39725-50F2-B14B-B175-4B5DF19E0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017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CE692-0B23-7F4C-9D94-3C170C328C52}" type="datetimeFigureOut">
              <a:rPr lang="en-US" smtClean="0"/>
              <a:t>1/29/19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639725-50F2-B14B-B175-4B5DF19E0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229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theguardian.com/world/2007/jan/10/guantanamo.alqaida" TargetMode="External"/><Relationship Id="rId3" Type="http://schemas.openxmlformats.org/officeDocument/2006/relationships/hyperlink" Target="https://en.wikipedia.org/wiki/Guantanamo_Bay_detention_camp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vanityfair.com/news/2015/01/guantanamo-bay-solitary-confinement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closeguantanamo.org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amnesty.org.uk/guantanamo-bay-human-rights%23.VqVaU_HPdGQ" TargetMode="External"/><Relationship Id="rId3" Type="http://schemas.openxmlformats.org/officeDocument/2006/relationships/hyperlink" Target="https://www.hrw.org/topic/terrorism-counterterrorism/guantanamo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dition.cnn.com/2012/01/11/opinion/meese-gitmo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nytimes.com/2013/01/11/opinion/dont-close-guantanamo.html?_r=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Guantanamo Bay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Yay or Nay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588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2400" dirty="0" smtClean="0"/>
              <a:t>You must prepare a speech lasting at least </a:t>
            </a:r>
            <a:r>
              <a:rPr lang="en-US" sz="2400" b="1" dirty="0" smtClean="0"/>
              <a:t>one </a:t>
            </a:r>
            <a:r>
              <a:rPr lang="en-US" sz="2400" dirty="0" smtClean="0"/>
              <a:t>minute arguing that Guantanamo should either stay open or be closed. Credit will be given for the following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dirty="0"/>
              <a:t>Success criteria</a:t>
            </a:r>
            <a:endParaRPr lang="en-US" dirty="0"/>
          </a:p>
          <a:p>
            <a:r>
              <a:rPr lang="en-US" smtClean="0"/>
              <a:t>Spoke </a:t>
            </a:r>
            <a:r>
              <a:rPr lang="en-US" dirty="0"/>
              <a:t>between one and two minutes</a:t>
            </a:r>
          </a:p>
          <a:p>
            <a:r>
              <a:rPr lang="en-US" dirty="0"/>
              <a:t>Explained how it is a Human Rights issue</a:t>
            </a:r>
          </a:p>
          <a:p>
            <a:r>
              <a:rPr lang="en-US" dirty="0"/>
              <a:t>Included the concept of </a:t>
            </a:r>
            <a:r>
              <a:rPr lang="en-US" b="1" dirty="0"/>
              <a:t>liberty</a:t>
            </a:r>
            <a:endParaRPr lang="en-US" dirty="0"/>
          </a:p>
          <a:p>
            <a:r>
              <a:rPr lang="en-US" dirty="0"/>
              <a:t>Included the concept of </a:t>
            </a:r>
            <a:r>
              <a:rPr lang="en-US" b="1" dirty="0"/>
              <a:t>sovereignty</a:t>
            </a:r>
            <a:endParaRPr lang="en-US" dirty="0"/>
          </a:p>
          <a:p>
            <a:r>
              <a:rPr lang="en-US" dirty="0"/>
              <a:t>Included the concept of </a:t>
            </a:r>
            <a:r>
              <a:rPr lang="en-US" b="1" dirty="0"/>
              <a:t>justice</a:t>
            </a:r>
            <a:endParaRPr lang="en-US" dirty="0"/>
          </a:p>
          <a:p>
            <a:r>
              <a:rPr lang="en-US" dirty="0"/>
              <a:t>Discussed at least one treaty or rights document related to this issue</a:t>
            </a:r>
          </a:p>
          <a:p>
            <a:r>
              <a:rPr lang="en-US" dirty="0"/>
              <a:t>Included at least </a:t>
            </a:r>
            <a:r>
              <a:rPr lang="en-US" b="1" dirty="0"/>
              <a:t>one </a:t>
            </a:r>
            <a:r>
              <a:rPr lang="en-US" dirty="0"/>
              <a:t>specific case at Guantanamo Bay to support argument</a:t>
            </a:r>
          </a:p>
          <a:p>
            <a:r>
              <a:rPr lang="en-US" dirty="0"/>
              <a:t>Used rhetorical or persuasive language</a:t>
            </a:r>
          </a:p>
          <a:p>
            <a:r>
              <a:rPr lang="en-US" dirty="0"/>
              <a:t>Got a here here from the crowd</a:t>
            </a:r>
          </a:p>
          <a:p>
            <a:r>
              <a:rPr lang="en-US" dirty="0"/>
              <a:t>Discussed the idea of Human Rights as a western construct</a:t>
            </a:r>
          </a:p>
          <a:p>
            <a:r>
              <a:rPr lang="en-US" dirty="0"/>
              <a:t>Total /10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594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Places to start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Q&amp;A on Guantanamo from the Guardian newspaper in the UK - a very good introduction to the issue - the link </a:t>
            </a:r>
            <a:r>
              <a:rPr lang="en-US" dirty="0" smtClean="0"/>
              <a:t>is </a:t>
            </a:r>
            <a:r>
              <a:rPr lang="en-US" dirty="0" smtClean="0">
                <a:hlinkClick r:id="rId2"/>
              </a:rPr>
              <a:t>here</a:t>
            </a:r>
            <a:endParaRPr lang="en-US" dirty="0" smtClean="0"/>
          </a:p>
          <a:p>
            <a:r>
              <a:rPr lang="en-US" dirty="0"/>
              <a:t>Wikipedia entry for Guantanamo Detention Camp - obviously, read this with the usual caveats related to bias </a:t>
            </a:r>
            <a:r>
              <a:rPr lang="en-US" dirty="0" err="1"/>
              <a:t>etc</a:t>
            </a:r>
            <a:r>
              <a:rPr lang="en-US" dirty="0"/>
              <a:t> - but it does address some of the key issues. Many of the sources at the end of the article will be extremely useful to kick start your reading. The link </a:t>
            </a:r>
            <a:r>
              <a:rPr lang="en-US" dirty="0" smtClean="0"/>
              <a:t>is </a:t>
            </a:r>
            <a:r>
              <a:rPr lang="en-US" dirty="0" smtClean="0">
                <a:hlinkClick r:id="rId3"/>
              </a:rPr>
              <a:t>here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716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 going!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article, from Vanity Fair magazine, discusses the use of solitary confinement at Guantanamo Bay and presents the argument that this is a clear breach of human rights. Some of the article is slightly disturbing reading. You can find the link </a:t>
            </a:r>
            <a:r>
              <a:rPr lang="en-US" dirty="0" smtClean="0">
                <a:hlinkClick r:id="rId2"/>
              </a:rPr>
              <a:t>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425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get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 </a:t>
            </a:r>
            <a:r>
              <a:rPr lang="en-US" dirty="0" smtClean="0"/>
              <a:t>This </a:t>
            </a:r>
            <a:r>
              <a:rPr lang="en-US" dirty="0"/>
              <a:t>website is produced by a group of 'lawyers, journalists, retired military personnel and concerned citizens ' (their own words) with the simple aim of getting the US government to close down Guantanamo Bay. The link </a:t>
            </a:r>
            <a:r>
              <a:rPr lang="en-US" dirty="0" smtClean="0"/>
              <a:t>is </a:t>
            </a:r>
            <a:r>
              <a:rPr lang="en-US" dirty="0" smtClean="0">
                <a:hlinkClick r:id="rId2"/>
              </a:rPr>
              <a:t>here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424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you would expect, several INGOs have a lot to say about Guantanamo Bay. You can check out Amnesty International's page </a:t>
            </a:r>
            <a:r>
              <a:rPr lang="en-US" dirty="0">
                <a:hlinkClick r:id="rId2"/>
              </a:rPr>
              <a:t>here</a:t>
            </a:r>
            <a:r>
              <a:rPr lang="en-US" dirty="0"/>
              <a:t> and Human Rights Watch is right </a:t>
            </a:r>
            <a:r>
              <a:rPr lang="en-US" b="1" dirty="0">
                <a:hlinkClick r:id="rId3"/>
              </a:rPr>
              <a:t>here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3306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Here's an interesting article from CNN which argues that Guantanamo Bay should remain open and provides an interesting other side of the </a:t>
            </a:r>
            <a:r>
              <a:rPr lang="en-US" dirty="0" smtClean="0"/>
              <a:t>argument</a:t>
            </a:r>
            <a:r>
              <a:rPr lang="en-US" dirty="0"/>
              <a:t>' from many of the sources. You find out more </a:t>
            </a:r>
            <a:r>
              <a:rPr lang="en-US" b="1" dirty="0">
                <a:hlinkClick r:id="rId2"/>
              </a:rPr>
              <a:t>here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2403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Here's another article, this time from the New York Times, arguing that 'Gitmo' should remain open... mainly due to a lack of alternative. Well worth a read and you can find the article </a:t>
            </a:r>
            <a:r>
              <a:rPr lang="en-US" b="1" dirty="0">
                <a:hlinkClick r:id="rId2"/>
              </a:rPr>
              <a:t>here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481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326</Words>
  <Application>Microsoft Macintosh PowerPoint</Application>
  <PresentationFormat>On-screen Show (4:3)</PresentationFormat>
  <Paragraphs>25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Guantanamo Bay</vt:lpstr>
      <vt:lpstr>You must prepare a speech lasting at least one minute arguing that Guantanamo should either stay open or be closed. Credit will be given for the following  </vt:lpstr>
      <vt:lpstr>Places to start</vt:lpstr>
      <vt:lpstr>Keep going!</vt:lpstr>
      <vt:lpstr>You get it</vt:lpstr>
      <vt:lpstr>PowerPoint Presentation</vt:lpstr>
      <vt:lpstr>PowerPoint Presentation</vt:lpstr>
      <vt:lpstr>PowerPoint Presentation</vt:lpstr>
    </vt:vector>
  </TitlesOfParts>
  <Company>Kinston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Guantanamo Bay</dc:title>
  <dc:creator>Susan I Hines</dc:creator>
  <cp:lastModifiedBy>Susan I Hines</cp:lastModifiedBy>
  <cp:revision>5</cp:revision>
  <dcterms:created xsi:type="dcterms:W3CDTF">2019-01-17T13:13:19Z</dcterms:created>
  <dcterms:modified xsi:type="dcterms:W3CDTF">2019-01-29T16:04:52Z</dcterms:modified>
</cp:coreProperties>
</file>