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8208-F8C1-F140-B021-AFFF4F83E218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AF58-B262-4C47-AC7C-DE020FAF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6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8208-F8C1-F140-B021-AFFF4F83E218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AF58-B262-4C47-AC7C-DE020FAF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7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8208-F8C1-F140-B021-AFFF4F83E218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AF58-B262-4C47-AC7C-DE020FAF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0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8208-F8C1-F140-B021-AFFF4F83E218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AF58-B262-4C47-AC7C-DE020FAF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0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8208-F8C1-F140-B021-AFFF4F83E218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AF58-B262-4C47-AC7C-DE020FAF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8208-F8C1-F140-B021-AFFF4F83E218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AF58-B262-4C47-AC7C-DE020FAF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74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8208-F8C1-F140-B021-AFFF4F83E218}" type="datetimeFigureOut">
              <a:rPr lang="en-US" smtClean="0"/>
              <a:t>2/26/19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AF58-B262-4C47-AC7C-DE020FAF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50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8208-F8C1-F140-B021-AFFF4F83E218}" type="datetimeFigureOut">
              <a:rPr lang="en-US" smtClean="0"/>
              <a:t>2/26/19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AF58-B262-4C47-AC7C-DE020FAF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3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8208-F8C1-F140-B021-AFFF4F83E218}" type="datetimeFigureOut">
              <a:rPr lang="en-US" smtClean="0"/>
              <a:t>2/26/19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AF58-B262-4C47-AC7C-DE020FAF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1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8208-F8C1-F140-B021-AFFF4F83E218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AF58-B262-4C47-AC7C-DE020FAF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38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8208-F8C1-F140-B021-AFFF4F83E218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AF58-B262-4C47-AC7C-DE020FAF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1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A8208-F8C1-F140-B021-AFFF4F83E218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7AF58-B262-4C47-AC7C-DE020FAF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3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International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5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INEQUALITY IN DEVELOPMENT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Assignment this week is for each of you to work on "Crowdsourcing" a piece of the International Development Regime. E</a:t>
            </a:r>
            <a:r>
              <a:rPr lang="en-US" dirty="0" smtClean="0"/>
              <a:t>ach group of you will pick </a:t>
            </a:r>
            <a:r>
              <a:rPr lang="en-US" dirty="0"/>
              <a:t>a relevant Global Actor to research. </a:t>
            </a:r>
            <a:r>
              <a:rPr lang="en-US" dirty="0" smtClean="0"/>
              <a:t>Create a </a:t>
            </a:r>
            <a:r>
              <a:rPr lang="en-US" dirty="0"/>
              <a:t>PRESENTATION for your assigned piece of the DEVELOPMENT Regime.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425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do they say about themselves, what do others say about them?</a:t>
            </a:r>
            <a:br>
              <a:rPr lang="en-US" dirty="0"/>
            </a:br>
            <a:r>
              <a:rPr lang="en-US" dirty="0"/>
              <a:t>When and Why was this Organization or Bureaucracy Created? </a:t>
            </a:r>
            <a:br>
              <a:rPr lang="en-US" dirty="0"/>
            </a:br>
            <a:r>
              <a:rPr lang="en-US" dirty="0"/>
              <a:t>What is the Purpose, Role and Function of this particular piece of the International Development Regime?</a:t>
            </a:r>
            <a:br>
              <a:rPr lang="en-US" dirty="0"/>
            </a:br>
            <a:r>
              <a:rPr lang="en-US" dirty="0"/>
              <a:t>What does this particular piece of the International Development Regime Contribute towards the Advancement and </a:t>
            </a:r>
            <a:br>
              <a:rPr lang="en-US" dirty="0"/>
            </a:br>
            <a:r>
              <a:rPr lang="en-US" dirty="0"/>
              <a:t>Enforcement of the UN Sustainable Development Goals (SDGs)? What are its Achievements? </a:t>
            </a:r>
          </a:p>
        </p:txBody>
      </p:sp>
    </p:spTree>
    <p:extLst>
      <p:ext uri="{BB962C8B-B14F-4D97-AF65-F5344CB8AC3E}">
        <p14:creationId xmlns:p14="http://schemas.microsoft.com/office/powerpoint/2010/main" val="4073254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are the Limitations of this particular piece of the International Development Regime, and what Criticisms are made against it? </a:t>
            </a:r>
          </a:p>
          <a:p>
            <a:r>
              <a:rPr lang="en-US" dirty="0"/>
              <a:t>Does your organization promote an orthodox view of development or an alternative view?</a:t>
            </a:r>
            <a:br>
              <a:rPr lang="en-US" dirty="0"/>
            </a:br>
            <a:r>
              <a:rPr lang="en-US" dirty="0"/>
              <a:t>Briefly Evaluate and Analyze the overall Success or Failure of this particular piece of the International Development Regime.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950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World Bank</a:t>
            </a:r>
          </a:p>
          <a:p>
            <a:r>
              <a:rPr lang="en-US" dirty="0"/>
              <a:t>The IMF</a:t>
            </a:r>
          </a:p>
          <a:p>
            <a:r>
              <a:rPr lang="en-US" dirty="0"/>
              <a:t>The WTO</a:t>
            </a:r>
          </a:p>
          <a:p>
            <a:r>
              <a:rPr lang="en-US" dirty="0"/>
              <a:t>The UNDP</a:t>
            </a:r>
          </a:p>
          <a:p>
            <a:r>
              <a:rPr lang="en-US" dirty="0"/>
              <a:t>The WHO</a:t>
            </a:r>
          </a:p>
          <a:p>
            <a:r>
              <a:rPr lang="en-US"/>
              <a:t>The OECD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29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102</Words>
  <Application>Microsoft Macintosh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International Development</vt:lpstr>
      <vt:lpstr>INEQUALITY IN DEVELOPMENT </vt:lpstr>
      <vt:lpstr>PowerPoint Presentation</vt:lpstr>
      <vt:lpstr>PowerPoint Presentation</vt:lpstr>
      <vt:lpstr>PowerPoint Presentation</vt:lpstr>
    </vt:vector>
  </TitlesOfParts>
  <Company>Kinston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Development</dc:title>
  <dc:creator>Susan I Hines</dc:creator>
  <cp:lastModifiedBy>Susan I Hines</cp:lastModifiedBy>
  <cp:revision>1</cp:revision>
  <dcterms:created xsi:type="dcterms:W3CDTF">2019-02-26T13:20:03Z</dcterms:created>
  <dcterms:modified xsi:type="dcterms:W3CDTF">2019-02-26T13:27:03Z</dcterms:modified>
</cp:coreProperties>
</file>