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4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6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7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0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4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6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C023-A1E0-4457-94D0-7D6D80A36F4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4972-049B-4503-9485-1FE23FDE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9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shanIOl7My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  <a:solidFill>
            <a:schemeClr val="accent1"/>
          </a:solidFill>
          <a:effectLst>
            <a:softEdge rad="31750"/>
          </a:effectLst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 to Development: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Can you design a perfect country?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248400"/>
            <a:ext cx="6400800" cy="45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https://www.youtube.com/watch?v=shanIOl7MyE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28850"/>
            <a:ext cx="66294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2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Politics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Would you have a democratic or autocratic political system?</a:t>
            </a:r>
          </a:p>
          <a:p>
            <a:r>
              <a:rPr lang="en-US" dirty="0" smtClean="0"/>
              <a:t>Would you be a socialist, liberal or conservative government?</a:t>
            </a:r>
          </a:p>
          <a:p>
            <a:r>
              <a:rPr lang="en-US" dirty="0" smtClean="0"/>
              <a:t>Would power be </a:t>
            </a:r>
            <a:r>
              <a:rPr lang="en-US" dirty="0" err="1" smtClean="0"/>
              <a:t>centralised</a:t>
            </a:r>
            <a:r>
              <a:rPr lang="en-US" dirty="0" smtClean="0"/>
              <a:t> or devolved?</a:t>
            </a:r>
          </a:p>
          <a:p>
            <a:r>
              <a:rPr lang="en-US" dirty="0" smtClean="0"/>
              <a:t>Would you implement measures to ensure political equality?</a:t>
            </a:r>
          </a:p>
          <a:p>
            <a:r>
              <a:rPr lang="en-US" dirty="0" smtClean="0"/>
              <a:t>How much will the state be involved in the market?</a:t>
            </a:r>
          </a:p>
          <a:p>
            <a:r>
              <a:rPr lang="en-US" dirty="0" smtClean="0"/>
              <a:t>To what extent will you cooperate with other states?</a:t>
            </a:r>
          </a:p>
          <a:p>
            <a:r>
              <a:rPr lang="en-US" dirty="0" smtClean="0"/>
              <a:t>Would defence spending be a priority? How would you ensure security?</a:t>
            </a:r>
          </a:p>
          <a:p>
            <a:r>
              <a:rPr lang="en-US" dirty="0" smtClean="0"/>
              <a:t>Would you sign global agreements?</a:t>
            </a:r>
          </a:p>
          <a:p>
            <a:r>
              <a:rPr lang="en-US" dirty="0" smtClean="0"/>
              <a:t>Would you encourage self determination?</a:t>
            </a:r>
          </a:p>
          <a:p>
            <a:r>
              <a:rPr lang="en-US" dirty="0" smtClean="0"/>
              <a:t>Would you play a dominant role on the world stage?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Economy</a:t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kind of industries will you promote?</a:t>
            </a:r>
          </a:p>
          <a:p>
            <a:pPr marL="0" indent="0">
              <a:buNone/>
            </a:pPr>
            <a:r>
              <a:rPr lang="en-US" dirty="0" smtClean="0"/>
              <a:t>How much control will the state have over the economy?</a:t>
            </a:r>
          </a:p>
          <a:p>
            <a:pPr marL="0" indent="0">
              <a:buNone/>
            </a:pPr>
            <a:r>
              <a:rPr lang="en-US" dirty="0" smtClean="0"/>
              <a:t>Will you invest heavily or lightly in Public Service Provision?</a:t>
            </a:r>
          </a:p>
          <a:p>
            <a:pPr marL="0" indent="0">
              <a:buNone/>
            </a:pPr>
            <a:r>
              <a:rPr lang="en-US" dirty="0" smtClean="0"/>
              <a:t>Will you encourage MNCs?</a:t>
            </a:r>
          </a:p>
          <a:p>
            <a:pPr marL="0" indent="0">
              <a:buNone/>
            </a:pPr>
            <a:r>
              <a:rPr lang="en-US" dirty="0" smtClean="0"/>
              <a:t>What kind of jobs would you create?</a:t>
            </a:r>
          </a:p>
          <a:p>
            <a:pPr marL="0" indent="0">
              <a:buNone/>
            </a:pPr>
            <a:r>
              <a:rPr lang="en-US" dirty="0" smtClean="0"/>
              <a:t>What kind of tax system will you implement?</a:t>
            </a:r>
          </a:p>
          <a:p>
            <a:pPr marL="0" indent="0">
              <a:buNone/>
            </a:pPr>
            <a:r>
              <a:rPr lang="en-US" dirty="0" smtClean="0"/>
              <a:t>Will you aim for income equality or inequality?</a:t>
            </a:r>
          </a:p>
          <a:p>
            <a:pPr marL="0" indent="0">
              <a:buNone/>
            </a:pPr>
            <a:r>
              <a:rPr lang="en-US" dirty="0" smtClean="0"/>
              <a:t>What policies will you encourage?</a:t>
            </a:r>
          </a:p>
          <a:p>
            <a:pPr marL="0" indent="0">
              <a:buNone/>
            </a:pPr>
            <a:r>
              <a:rPr lang="en-US" dirty="0" smtClean="0"/>
              <a:t>Will you accept Foreign Aid or Foreign Direct Investment?</a:t>
            </a:r>
          </a:p>
          <a:p>
            <a:pPr marL="0" indent="0">
              <a:buNone/>
            </a:pPr>
            <a:r>
              <a:rPr lang="en-US" dirty="0" smtClean="0"/>
              <a:t>Would your economy be closed or open?</a:t>
            </a:r>
          </a:p>
          <a:p>
            <a:pPr marL="0" indent="0">
              <a:buNone/>
            </a:pPr>
            <a:r>
              <a:rPr lang="en-US" dirty="0" smtClean="0"/>
              <a:t>Would you be part of an exclusive economic zone?</a:t>
            </a:r>
          </a:p>
          <a:p>
            <a:pPr marL="0" indent="0">
              <a:buNone/>
            </a:pPr>
            <a:r>
              <a:rPr lang="en-US" dirty="0" smtClean="0"/>
              <a:t>Would you be export focused?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2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Society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Would you discourage or encourage migration?</a:t>
            </a:r>
          </a:p>
          <a:p>
            <a:pPr marL="0" indent="0">
              <a:buNone/>
            </a:pPr>
            <a:r>
              <a:rPr lang="en-US" dirty="0" smtClean="0"/>
              <a:t>Would you discourage or encourage diversity?</a:t>
            </a:r>
          </a:p>
          <a:p>
            <a:pPr marL="0" indent="0">
              <a:buNone/>
            </a:pPr>
            <a:r>
              <a:rPr lang="en-US" dirty="0" smtClean="0"/>
              <a:t>Would the prevention of discrimination be a priority and if so how would you achieve this?</a:t>
            </a:r>
          </a:p>
          <a:p>
            <a:pPr marL="0" indent="0">
              <a:buNone/>
            </a:pPr>
            <a:r>
              <a:rPr lang="en-US" dirty="0" smtClean="0"/>
              <a:t>To what extent would you protect human rights?</a:t>
            </a:r>
          </a:p>
          <a:p>
            <a:pPr marL="0" indent="0">
              <a:buNone/>
            </a:pPr>
            <a:r>
              <a:rPr lang="en-US" dirty="0" smtClean="0"/>
              <a:t>Would you encourage gender equality and how?</a:t>
            </a:r>
          </a:p>
          <a:p>
            <a:pPr marL="0" indent="0">
              <a:buNone/>
            </a:pPr>
            <a:r>
              <a:rPr lang="en-US" dirty="0" smtClean="0"/>
              <a:t>Would you promote a strong sense of national identity?</a:t>
            </a:r>
          </a:p>
          <a:p>
            <a:pPr marL="0" indent="0">
              <a:buNone/>
            </a:pPr>
            <a:r>
              <a:rPr lang="en-US" dirty="0" smtClean="0"/>
              <a:t>Would you encourage freedom of belief?</a:t>
            </a:r>
          </a:p>
          <a:p>
            <a:pPr marL="0" indent="0">
              <a:buNone/>
            </a:pPr>
            <a:r>
              <a:rPr lang="en-US" dirty="0" smtClean="0"/>
              <a:t>How would you promote education and health care?</a:t>
            </a:r>
          </a:p>
          <a:p>
            <a:pPr marL="0" indent="0">
              <a:buNone/>
            </a:pPr>
            <a:r>
              <a:rPr lang="en-US" dirty="0" smtClean="0"/>
              <a:t>To what extent would NGOs play a role in developing society?</a:t>
            </a:r>
          </a:p>
          <a:p>
            <a:pPr marL="0" indent="0">
              <a:buNone/>
            </a:pPr>
            <a:r>
              <a:rPr lang="en-US" dirty="0" smtClean="0"/>
              <a:t>How would criminals be treated?</a:t>
            </a:r>
          </a:p>
          <a:p>
            <a:pPr marL="0" indent="0">
              <a:buNone/>
            </a:pPr>
            <a:r>
              <a:rPr lang="en-US" dirty="0" smtClean="0"/>
              <a:t>Would you promote political participation and democracy?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2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Would tackling climate change be a priority?</a:t>
            </a:r>
          </a:p>
          <a:p>
            <a:r>
              <a:rPr lang="en-US" dirty="0" smtClean="0"/>
              <a:t>Would you have an abundance of natural resources? And if so, who would own them? State companies/MNCs?</a:t>
            </a:r>
          </a:p>
          <a:p>
            <a:r>
              <a:rPr lang="en-US" dirty="0" smtClean="0"/>
              <a:t>Where would your perfect location for development be?</a:t>
            </a:r>
          </a:p>
          <a:p>
            <a:r>
              <a:rPr lang="en-US" dirty="0" smtClean="0"/>
              <a:t>Would you encourage sustainable food production?</a:t>
            </a:r>
          </a:p>
          <a:p>
            <a:r>
              <a:rPr lang="en-US" dirty="0" smtClean="0"/>
              <a:t>How much would you regulate citizen and MNC behaviour in the name of protecting the environment?</a:t>
            </a:r>
          </a:p>
          <a:p>
            <a:r>
              <a:rPr lang="en-US" dirty="0" smtClean="0"/>
              <a:t>How would you ensure the environment promotes well being?</a:t>
            </a:r>
          </a:p>
          <a:p>
            <a:r>
              <a:rPr lang="en-US" dirty="0" smtClean="0"/>
              <a:t>What transport policies/systems would you encourage?</a:t>
            </a:r>
          </a:p>
          <a:p>
            <a:r>
              <a:rPr lang="en-US" dirty="0" smtClean="0"/>
              <a:t>Would you sign Global Climate agreements?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0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Development: Can you design a perfect country?</vt:lpstr>
      <vt:lpstr>Politics</vt:lpstr>
      <vt:lpstr>The Economy </vt:lpstr>
      <vt:lpstr>Society</vt:lpstr>
      <vt:lpstr>The Environment</vt:lpstr>
    </vt:vector>
  </TitlesOfParts>
  <Company>Aga Khan Academy, Mombasa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Development</dc:title>
  <dc:creator>Harriet Chadwick</dc:creator>
  <cp:lastModifiedBy>Harriet Chadwick</cp:lastModifiedBy>
  <cp:revision>4</cp:revision>
  <dcterms:created xsi:type="dcterms:W3CDTF">2018-02-23T09:14:01Z</dcterms:created>
  <dcterms:modified xsi:type="dcterms:W3CDTF">2018-02-23T09:48:54Z</dcterms:modified>
</cp:coreProperties>
</file>