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6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2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5F07-1184-564F-A8F8-F8CA3204C87D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B70D-7350-8B47-A4E6-47D9383D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7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k4FAiI2mdaI&amp;feature=youtu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.org/development/desa/dpad/wp-content/uploads/sites/45/publication/ldc_list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dgs.un.org/unsd/mdg/Data.aspx" TargetMode="External"/><Relationship Id="rId4" Type="http://schemas.openxmlformats.org/officeDocument/2006/relationships/hyperlink" Target="http://www.gapminder.org/world/%23$majorMode=chart$is;shi=t;ly=2003;lb=f;il=t;fs=11;al=30;stl=t;st=t;nsl=t;se=t$wst;tts=C$ts;sp=5.59290322580644;ti=2013$zpv;v=0$inc_x;mmid=XCOORDS;iid=phAwcNAVuyj1jiMAkmq1iMg;by=ind$inc_y;mmid=YCOORDS;iid=phAwcNAVuyj2tPLxKvvnNPA;by=ind$inc_s;uniValue=8.21;iid=phAwcNAVuyj0XOoBL_n5tAQ;by=ind$inc_c;uniValue=255;gid=CATID0;by=grp$map_x;scale=log;dataMin=194;dataMax=96846$map_y;scale=lin;dataMin=23;dataMax=86$map_s;sma=49;smi=2.65$cd;bd=0$inds=;modified=6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dgs.un.org/unsd/mdg/Host.aspx?Content=Data/snapshots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.org/sustainabledevelopment/sustainable-development-goal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millenniumgoals/" TargetMode="External"/><Relationship Id="rId4" Type="http://schemas.openxmlformats.org/officeDocument/2006/relationships/hyperlink" Target="http://mdgs.un.org/unsd/mdg/Resources/Static/Products/Progress2015/Progress_E.pdf" TargetMode="External"/><Relationship Id="rId5" Type="http://schemas.openxmlformats.org/officeDocument/2006/relationships/hyperlink" Target="http://mdgs.un.org/unsd/mdg/Resources/Static/Products/Progress2015/Statannex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dgmonitor.org/millennium-development-goal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3-eu-west-1.amazonaws.com/static.gapminder.org/GapminderMedia/wp-uploads/20161010170934/countries_health_wealth_2016_v84.pdf?utm_content=buffereddcd&amp;utm_medium=social&amp;utm_source=facebook.com&amp;utm_campaign=buffer" TargetMode="External"/><Relationship Id="rId4" Type="http://schemas.openxmlformats.org/officeDocument/2006/relationships/hyperlink" Target="https://www.foreignaffairs.com/articles/2015-12-14/prosperity-rising" TargetMode="External"/><Relationship Id="rId5" Type="http://schemas.openxmlformats.org/officeDocument/2006/relationships/hyperlink" Target="https://www.gapminder.org/videos/dont-panic-end-poverty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.org/sustainabledevelopment/sustainable-development-goa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2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06" t="533" r="832" b="476"/>
          <a:stretch/>
        </p:blipFill>
        <p:spPr>
          <a:xfrm>
            <a:off x="533400" y="609600"/>
            <a:ext cx="8119528" cy="5314134"/>
          </a:xfrm>
        </p:spPr>
      </p:pic>
    </p:spTree>
    <p:extLst>
      <p:ext uri="{BB962C8B-B14F-4D97-AF65-F5344CB8AC3E}">
        <p14:creationId xmlns:p14="http://schemas.microsoft.com/office/powerpoint/2010/main" val="399541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87px-Sustainable_Development_Goals_chart.svg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9727" r="-1133" b="14405"/>
          <a:stretch/>
        </p:blipFill>
        <p:spPr>
          <a:xfrm>
            <a:off x="248333" y="957778"/>
            <a:ext cx="8743267" cy="5473185"/>
          </a:xfrm>
        </p:spPr>
      </p:pic>
    </p:spTree>
    <p:extLst>
      <p:ext uri="{BB962C8B-B14F-4D97-AF65-F5344CB8AC3E}">
        <p14:creationId xmlns:p14="http://schemas.microsoft.com/office/powerpoint/2010/main" val="132822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Evaluate </a:t>
            </a:r>
            <a:r>
              <a:rPr lang="en-US" dirty="0"/>
              <a:t>two LEDCs' achievement toward the MDGs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/>
              <a:t>did each excel?  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/>
              <a:t>did each fall short?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What's </a:t>
            </a:r>
            <a:r>
              <a:rPr lang="en-US" dirty="0"/>
              <a:t>getting worse and what's getting better</a:t>
            </a:r>
            <a:r>
              <a:rPr lang="en-US" dirty="0" smtClean="0"/>
              <a:t>? </a:t>
            </a:r>
          </a:p>
          <a:p>
            <a:pPr marL="457200" lvl="1" indent="0">
              <a:buNone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what position are your countries to attain SDGs?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LDC List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2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SUGGESTED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Paragraph </a:t>
            </a:r>
            <a:r>
              <a:rPr lang="en-US" dirty="0"/>
              <a:t>#1:  Compare and contrast your two countries on achievement of MDGs? 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PREPARE </a:t>
            </a:r>
            <a:r>
              <a:rPr lang="en-US" dirty="0"/>
              <a:t>TO PRESENT </a:t>
            </a:r>
            <a:r>
              <a:rPr lang="en-US" dirty="0" smtClean="0"/>
              <a:t>TWO AT </a:t>
            </a:r>
            <a:r>
              <a:rPr lang="en-US" dirty="0"/>
              <a:t>THE END OF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Paragraph #2:  Research and explain anomalies in data in each country(where there is missing data or a significant change)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Data by Country</a:t>
            </a:r>
          </a:p>
          <a:p>
            <a:r>
              <a:rPr lang="en-US" dirty="0">
                <a:hlinkClick r:id="rId2"/>
              </a:rPr>
              <a:t>http://mdgs.un.org/unsd/mdg/Host.aspx?Content=Data/snapshots.htm</a:t>
            </a:r>
            <a:endParaRPr lang="en-US" dirty="0"/>
          </a:p>
          <a:p>
            <a:r>
              <a:rPr lang="en-US" dirty="0">
                <a:hlinkClick r:id="rId3"/>
              </a:rPr>
              <a:t>http://mdgs.un.org/unsd/mdg/Data.aspx</a:t>
            </a:r>
            <a:endParaRPr lang="en-US" dirty="0"/>
          </a:p>
          <a:p>
            <a:r>
              <a:rPr lang="en-US" dirty="0">
                <a:hlinkClick r:id="rId4"/>
              </a:rPr>
              <a:t>http://www.gapminder.org/world/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3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Paragraph #3:  Assess what position your 2 countries are in to attain SDGs.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Overview of SDGs</a:t>
            </a:r>
          </a:p>
          <a:p>
            <a:r>
              <a:rPr lang="en-US" dirty="0">
                <a:hlinkClick r:id="rId2"/>
              </a:rPr>
              <a:t>http://www.un.org/sustainabledevelopment/sustainable-development-goals/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6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5270"/>
            <a:ext cx="8229600" cy="553089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Paragraph #4:  Draw a conclusion from the debate (perhaps give each country "grade" in terms of their position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OTHER RESOURCES</a:t>
            </a:r>
          </a:p>
          <a:p>
            <a:r>
              <a:rPr lang="en-US" dirty="0"/>
              <a:t>Overview of MDGs</a:t>
            </a:r>
          </a:p>
          <a:p>
            <a:r>
              <a:rPr lang="en-US" dirty="0">
                <a:hlinkClick r:id="rId2"/>
              </a:rPr>
              <a:t>http://www.mdgmonitor.org/millennium-development-goals/</a:t>
            </a:r>
            <a:endParaRPr lang="en-US" dirty="0"/>
          </a:p>
          <a:p>
            <a:r>
              <a:rPr lang="en-US" dirty="0">
                <a:hlinkClick r:id="rId3"/>
              </a:rPr>
              <a:t>http://www.un.org/millenniumgoals/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Data by Region</a:t>
            </a:r>
          </a:p>
          <a:p>
            <a:r>
              <a:rPr lang="en-US" dirty="0">
                <a:hlinkClick r:id="rId4"/>
              </a:rPr>
              <a:t>http://mdgs.un.org/unsd/mdg/Resources/Static/Products/Progress2015/Progress_E.pdf</a:t>
            </a:r>
            <a:endParaRPr lang="en-US" dirty="0"/>
          </a:p>
          <a:p>
            <a:r>
              <a:rPr lang="en-US" dirty="0">
                <a:hlinkClick r:id="rId5"/>
              </a:rPr>
              <a:t>http://mdgs.un.org/unsd/mdg/Resources/Static/Products/Progress2015/Statannex.pdf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9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Overview of SDGs</a:t>
            </a:r>
          </a:p>
          <a:p>
            <a:r>
              <a:rPr lang="en-US" dirty="0">
                <a:hlinkClick r:id="rId2"/>
              </a:rPr>
              <a:t>http://www.un.org/sustainabledevelopment/sustainable-development-goals/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Other Stuff</a:t>
            </a:r>
          </a:p>
          <a:p>
            <a:r>
              <a:rPr lang="en-US" dirty="0">
                <a:hlinkClick r:id="rId3"/>
              </a:rPr>
              <a:t>What's the link between health and wealth</a:t>
            </a:r>
            <a:r>
              <a:rPr lang="en-US" dirty="0"/>
              <a:t>?</a:t>
            </a:r>
          </a:p>
          <a:p>
            <a:r>
              <a:rPr lang="en-US" dirty="0">
                <a:hlinkClick r:id="rId4"/>
              </a:rPr>
              <a:t>https://www.foreignaffairs.com/articles/2015-12-14/prosperity-rising</a:t>
            </a:r>
            <a:endParaRPr lang="en-US" dirty="0"/>
          </a:p>
          <a:p>
            <a:r>
              <a:rPr lang="en-US" dirty="0">
                <a:hlinkClick r:id="rId5"/>
              </a:rPr>
              <a:t>Hans Rosling: Don't Panic, End Poverty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6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52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Development Presentation</vt:lpstr>
      <vt:lpstr>PowerPoint Presentation</vt:lpstr>
      <vt:lpstr>PowerPoint Presentation</vt:lpstr>
      <vt:lpstr>Mission</vt:lpstr>
      <vt:lpstr>SUGGESTED STRUCTURE</vt:lpstr>
      <vt:lpstr>PowerPoint Presentation</vt:lpstr>
      <vt:lpstr>PowerPoint Presentation</vt:lpstr>
      <vt:lpstr>PowerPoint Presentation</vt:lpstr>
      <vt:lpstr>PowerPoint Presentation</vt:lpstr>
    </vt:vector>
  </TitlesOfParts>
  <Company>Kinston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Presentation</dc:title>
  <dc:creator>Susan I Hines</dc:creator>
  <cp:lastModifiedBy>Susan I Hines</cp:lastModifiedBy>
  <cp:revision>4</cp:revision>
  <dcterms:created xsi:type="dcterms:W3CDTF">2019-02-03T23:17:23Z</dcterms:created>
  <dcterms:modified xsi:type="dcterms:W3CDTF">2019-02-04T00:09:40Z</dcterms:modified>
</cp:coreProperties>
</file>