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FFE8-4DAD-E345-965E-56E1830A98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58EF-3DBE-A54C-BAA1-A33A5212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5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FFE8-4DAD-E345-965E-56E1830A98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58EF-3DBE-A54C-BAA1-A33A5212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1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FFE8-4DAD-E345-965E-56E1830A98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58EF-3DBE-A54C-BAA1-A33A5212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7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FFE8-4DAD-E345-965E-56E1830A98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58EF-3DBE-A54C-BAA1-A33A5212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9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FFE8-4DAD-E345-965E-56E1830A98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58EF-3DBE-A54C-BAA1-A33A5212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0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FFE8-4DAD-E345-965E-56E1830A98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58EF-3DBE-A54C-BAA1-A33A5212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7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FFE8-4DAD-E345-965E-56E1830A98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58EF-3DBE-A54C-BAA1-A33A5212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7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FFE8-4DAD-E345-965E-56E1830A98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58EF-3DBE-A54C-BAA1-A33A5212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1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FFE8-4DAD-E345-965E-56E1830A98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58EF-3DBE-A54C-BAA1-A33A5212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FFE8-4DAD-E345-965E-56E1830A98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58EF-3DBE-A54C-BAA1-A33A5212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3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FFE8-4DAD-E345-965E-56E1830A98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358EF-3DBE-A54C-BAA1-A33A5212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9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DFFE8-4DAD-E345-965E-56E1830A98D3}" type="datetimeFigureOut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358EF-3DBE-A54C-BAA1-A33A5212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3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apminder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d.com/talks/paul_collier_shares_4_ways_to_help_the_bottom_billion.html" TargetMode="External"/><Relationship Id="rId3" Type="http://schemas.openxmlformats.org/officeDocument/2006/relationships/hyperlink" Target="http://www.ted.com/talks/richard_wilkinso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3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https://www.gapminder.org/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Go find your countries from your LDCs</a:t>
            </a:r>
          </a:p>
          <a:p>
            <a:r>
              <a:rPr lang="en-US" dirty="0" smtClean="0"/>
              <a:t>Play</a:t>
            </a:r>
          </a:p>
          <a:p>
            <a:endParaRPr lang="en-US" dirty="0"/>
          </a:p>
          <a:p>
            <a:r>
              <a:rPr lang="en-US" dirty="0"/>
              <a:t>Evaluate the claim that development through aid relies heavily on a stable government and a lack of corruption.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31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“There </a:t>
            </a:r>
            <a:r>
              <a:rPr lang="en-US" dirty="0"/>
              <a:t>is no security without development, and no development without security.” Discuss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43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 </a:t>
            </a:r>
            <a:r>
              <a:rPr lang="en-US" dirty="0" smtClean="0"/>
              <a:t>Watch </a:t>
            </a:r>
            <a:r>
              <a:rPr lang="en-US" dirty="0"/>
              <a:t>and discuss the arguments and evidence presented in both Collier's (</a:t>
            </a:r>
            <a:r>
              <a:rPr lang="en-US" dirty="0">
                <a:hlinkClick r:id="rId2"/>
              </a:rPr>
              <a:t>The Bottom Billion</a:t>
            </a:r>
            <a:r>
              <a:rPr lang="en-US" dirty="0"/>
              <a:t>) and Wilkinson's (</a:t>
            </a:r>
            <a:r>
              <a:rPr lang="en-US" dirty="0">
                <a:hlinkClick r:id="rId3"/>
              </a:rPr>
              <a:t>How Economic Inequality Harms Societies</a:t>
            </a:r>
            <a:r>
              <a:rPr lang="en-US" dirty="0"/>
              <a:t>) TED Talks.  S</a:t>
            </a:r>
            <a:r>
              <a:rPr lang="en-US" dirty="0" smtClean="0"/>
              <a:t>mall </a:t>
            </a:r>
            <a:r>
              <a:rPr lang="en-US" smtClean="0"/>
              <a:t>class </a:t>
            </a:r>
            <a:r>
              <a:rPr lang="en-US" smtClean="0"/>
              <a:t>discussion</a:t>
            </a:r>
            <a:r>
              <a:rPr lang="en-US" dirty="0" smtClean="0"/>
              <a:t>: </a:t>
            </a:r>
            <a:r>
              <a:rPr lang="en-US" dirty="0"/>
              <a:t> Compare and contrast the views of Collier and Wilkinson with respect to the divide between rich and poor around the world. </a:t>
            </a:r>
            <a:endParaRPr lang="en-US" dirty="0" smtClean="0"/>
          </a:p>
          <a:p>
            <a:r>
              <a:rPr lang="en-US" dirty="0" smtClean="0"/>
              <a:t>Full Class Discussion: What </a:t>
            </a:r>
            <a:r>
              <a:rPr lang="en-US" dirty="0"/>
              <a:t>political solutions do they offer? To what extent do these seem reasonable? What might be some flaws in the arguments presented?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45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48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Measuring Development</vt:lpstr>
      <vt:lpstr>PowerPoint Presentation</vt:lpstr>
      <vt:lpstr>PowerPoint Presentation</vt:lpstr>
      <vt:lpstr>PowerPoint Presentation</vt:lpstr>
    </vt:vector>
  </TitlesOfParts>
  <Company>Kinston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Development</dc:title>
  <dc:creator>Susan I Hines</dc:creator>
  <cp:lastModifiedBy>Susan I Hines</cp:lastModifiedBy>
  <cp:revision>6</cp:revision>
  <dcterms:created xsi:type="dcterms:W3CDTF">2019-02-13T21:37:29Z</dcterms:created>
  <dcterms:modified xsi:type="dcterms:W3CDTF">2019-02-26T16:07:31Z</dcterms:modified>
</cp:coreProperties>
</file>