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2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E65C-4256-5748-851B-195187361C7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340D-CC3F-BE43-A98B-C50B4C697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2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E65C-4256-5748-851B-195187361C7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340D-CC3F-BE43-A98B-C50B4C697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4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E65C-4256-5748-851B-195187361C7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340D-CC3F-BE43-A98B-C50B4C697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6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E65C-4256-5748-851B-195187361C7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340D-CC3F-BE43-A98B-C50B4C697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21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E65C-4256-5748-851B-195187361C7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340D-CC3F-BE43-A98B-C50B4C697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68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E65C-4256-5748-851B-195187361C7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340D-CC3F-BE43-A98B-C50B4C697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4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E65C-4256-5748-851B-195187361C7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340D-CC3F-BE43-A98B-C50B4C697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9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E65C-4256-5748-851B-195187361C7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340D-CC3F-BE43-A98B-C50B4C697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9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E65C-4256-5748-851B-195187361C7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340D-CC3F-BE43-A98B-C50B4C697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97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E65C-4256-5748-851B-195187361C7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340D-CC3F-BE43-A98B-C50B4C697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1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E65C-4256-5748-851B-195187361C7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340D-CC3F-BE43-A98B-C50B4C697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83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BE65C-4256-5748-851B-195187361C7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9340D-CC3F-BE43-A98B-C50B4C697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86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amBFRt1Uzk" TargetMode="External"/><Relationship Id="rId4" Type="http://schemas.openxmlformats.org/officeDocument/2006/relationships/hyperlink" Target="https://www.theguardian.com/books/2015/mar/13/john-gray-steven-pinker-wrong-violence-war-declinin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worldbeyondwar.org/wp-content/uploads/statplanet/StatPlanet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a/isb.be/isbglobalpolitics/unit-peace-and-conflict/just-war-theory/Ethics%20of%20War.jpg?attredirects=0" TargetMode="Externa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LcBovmGZSP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crc.org/en/document/what-are-jus-ad-bellum-and-jus-bello-0" TargetMode="Externa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amharris.org/podcast/item/what-do-jihadists-really-want" TargetMode="External"/><Relationship Id="rId3" Type="http://schemas.openxmlformats.org/officeDocument/2006/relationships/hyperlink" Target="http://www.oswego.edu/~delancey/314_DIR/WhyWeHateYou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lawfareblog.com/isis-and-just-war-theory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Peace and Conflict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USE OF VIOLENCE CAN NEVER BE </a:t>
            </a:r>
            <a:r>
              <a:rPr lang="en-US" dirty="0" smtClean="0"/>
              <a:t>LEGITIMATE</a:t>
            </a:r>
            <a:endParaRPr lang="en-US" dirty="0"/>
          </a:p>
          <a:p>
            <a:r>
              <a:rPr lang="en-US" dirty="0" smtClean="0"/>
              <a:t>Discuss </a:t>
            </a:r>
            <a:r>
              <a:rPr lang="en-US" dirty="0"/>
              <a:t>the validity of this claim.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363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contributes 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https://www.worldbeyondwar.org/wp-content/uploads/statplanet/StatPlanet.html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Decline in Violence?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Oof...Maybe not.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694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Just War </a:t>
            </a:r>
            <a:r>
              <a:rPr lang="en-US" dirty="0" smtClean="0">
                <a:hlinkClick r:id="rId2"/>
              </a:rPr>
              <a:t>Theory</a:t>
            </a:r>
            <a:endParaRPr lang="en-US" dirty="0"/>
          </a:p>
        </p:txBody>
      </p:sp>
      <p:pic>
        <p:nvPicPr>
          <p:cNvPr id="4" name="Content Placeholder 3" descr="https://sites.google.com/a/isb.be/isbglobalpolitics/_/rsrc/1484521723142/unit-peace-and-conflict/just-war-theory/Ethics%20of%20War.jpg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19" b="6619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258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SHOULD A COUNTRY GO TO WAR? DESCRIBE 3 INSTANCES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Which </a:t>
            </a:r>
            <a:r>
              <a:rPr lang="en-US" dirty="0"/>
              <a:t>are you willing to fight for? Die for</a:t>
            </a:r>
            <a:r>
              <a:rPr lang="en-US" dirty="0" smtClean="0"/>
              <a:t>?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32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jus ad bellum and jus in bello</a:t>
            </a:r>
            <a:endParaRPr lang="en-US" dirty="0"/>
          </a:p>
        </p:txBody>
      </p:sp>
      <p:pic>
        <p:nvPicPr>
          <p:cNvPr id="5" name="Picture 4" descr="mage result for Just war theory graphic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104" y="1258875"/>
            <a:ext cx="7097395" cy="53994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5444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TASK: LISTEN TO THIS PODCAST ON ISIS: </a:t>
            </a:r>
            <a:r>
              <a:rPr lang="en-US" dirty="0">
                <a:hlinkClick r:id="rId2"/>
              </a:rPr>
              <a:t>Sam Harris podcast: What does ISIS really want?</a:t>
            </a:r>
            <a:r>
              <a:rPr lang="en-US" dirty="0"/>
              <a:t>  </a:t>
            </a:r>
            <a:endParaRPr lang="en-US" dirty="0" smtClean="0"/>
          </a:p>
          <a:p>
            <a:r>
              <a:rPr lang="en-US" dirty="0" smtClean="0"/>
              <a:t>WHILE </a:t>
            </a:r>
            <a:r>
              <a:rPr lang="en-US" dirty="0"/>
              <a:t>YOU </a:t>
            </a:r>
            <a:r>
              <a:rPr lang="en-US" dirty="0" smtClean="0"/>
              <a:t>LISTEN TRACK </a:t>
            </a:r>
            <a:r>
              <a:rPr lang="en-US" dirty="0"/>
              <a:t>THE SPEAKER'S ARGUMENT </a:t>
            </a:r>
            <a:r>
              <a:rPr lang="en-US" dirty="0" smtClean="0"/>
              <a:t>(be able to discuss claims</a:t>
            </a:r>
            <a:r>
              <a:rPr lang="en-US" dirty="0"/>
              <a:t>, explanations, evidence, ideas, counter-argument).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 smtClean="0">
                <a:hlinkClick r:id="rId3"/>
              </a:rPr>
              <a:t>Why we hate you and why we fight you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1985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able to discuss the </a:t>
            </a:r>
            <a:r>
              <a:rPr lang="en-US" dirty="0"/>
              <a:t>questions </a:t>
            </a:r>
            <a:r>
              <a:rPr lang="en-US" dirty="0" smtClean="0"/>
              <a:t>below. </a:t>
            </a:r>
            <a:r>
              <a:rPr lang="en-US" dirty="0"/>
              <a:t> Use the "Jus ad Bellum" just war criteria to form your claims and counter-arguments.</a:t>
            </a:r>
          </a:p>
          <a:p>
            <a:r>
              <a:rPr lang="en-US" dirty="0"/>
              <a:t> </a:t>
            </a:r>
            <a:r>
              <a:rPr lang="en-US" dirty="0" smtClean="0"/>
              <a:t>Is </a:t>
            </a:r>
            <a:r>
              <a:rPr lang="en-US" dirty="0"/>
              <a:t>the war against ISIS a just war</a:t>
            </a:r>
            <a:r>
              <a:rPr lang="en-US" dirty="0" smtClean="0"/>
              <a:t>?</a:t>
            </a:r>
            <a:r>
              <a:rPr lang="en-US" dirty="0"/>
              <a:t> </a:t>
            </a:r>
          </a:p>
          <a:p>
            <a:r>
              <a:rPr lang="en-US" dirty="0"/>
              <a:t>Is there a just cause to wage war against ISIS?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305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Questions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How would ISIS view Just War Theory</a:t>
            </a:r>
            <a:r>
              <a:rPr lang="en-US" dirty="0" smtClean="0"/>
              <a:t>?</a:t>
            </a:r>
            <a:r>
              <a:rPr lang="en-US" dirty="0"/>
              <a:t> </a:t>
            </a:r>
          </a:p>
          <a:p>
            <a:r>
              <a:rPr lang="en-US" dirty="0"/>
              <a:t>What impact do violent non-state actors like ISIS have on Just War Theory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To what extent do you agree with the statement that fighting ISIS is a humanitarian intervention</a:t>
            </a:r>
            <a:r>
              <a:rPr lang="en-US" dirty="0" smtClean="0"/>
              <a:t>?</a:t>
            </a:r>
          </a:p>
          <a:p>
            <a:r>
              <a:rPr lang="en-US" dirty="0" smtClean="0">
                <a:hlinkClick r:id="rId2"/>
              </a:rPr>
              <a:t>ISIS and Just War Theory - Read it. No Seriously, Read it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78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45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108</Words>
  <Application>Microsoft Macintosh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Peace and Conflict</vt:lpstr>
      <vt:lpstr>Who contributes where</vt:lpstr>
      <vt:lpstr>Just War Theory</vt:lpstr>
      <vt:lpstr>PowerPoint Presentation</vt:lpstr>
      <vt:lpstr>jus ad bellum and jus in bello</vt:lpstr>
      <vt:lpstr>PowerPoint Presentation</vt:lpstr>
      <vt:lpstr>PowerPoint Presentation</vt:lpstr>
      <vt:lpstr>Other Questions to Consider</vt:lpstr>
      <vt:lpstr>PowerPoint Presentation</vt:lpstr>
    </vt:vector>
  </TitlesOfParts>
  <Company>Kinston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Peace and Conflict</dc:title>
  <dc:creator>Susan I Hines</dc:creator>
  <cp:lastModifiedBy>Susan I Hines</cp:lastModifiedBy>
  <cp:revision>7</cp:revision>
  <dcterms:created xsi:type="dcterms:W3CDTF">2019-03-14T00:01:20Z</dcterms:created>
  <dcterms:modified xsi:type="dcterms:W3CDTF">2019-03-14T14:31:07Z</dcterms:modified>
</cp:coreProperties>
</file>