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5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5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6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8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2498-5D5F-E042-8ED8-69E767181B9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B072-FA68-454E-890E-627F702D7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iraq.procon.org/sourcefiles/InsurgentsvsTerrorist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Peace and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Terrorism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6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Hoffman Article</a:t>
            </a:r>
            <a:r>
              <a:rPr lang="is-IS" dirty="0" smtClean="0"/>
              <a:t>…not that Hoffman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Peace and conflict studies distinguish between regular and irregular military forces and warfare.  </a:t>
            </a:r>
            <a:endParaRPr lang="en-US" dirty="0" smtClean="0"/>
          </a:p>
          <a:p>
            <a:r>
              <a:rPr lang="en-US" dirty="0" smtClean="0"/>
              <a:t>Regular</a:t>
            </a:r>
            <a:r>
              <a:rPr lang="en-US" dirty="0"/>
              <a:t>, of course, refers to the chain of command-based government army/combat forces.  Anyone fighting outside of that legitimate military establishment is considered "irregular."  </a:t>
            </a:r>
            <a:endParaRPr lang="en-US" dirty="0" smtClean="0"/>
          </a:p>
          <a:p>
            <a:r>
              <a:rPr lang="en-US" dirty="0" smtClean="0"/>
              <a:t>Hoffman </a:t>
            </a:r>
            <a:r>
              <a:rPr lang="en-US" dirty="0"/>
              <a:t>distinguishes between 3 types of irregulars/tactics:</a:t>
            </a:r>
          </a:p>
          <a:p>
            <a:pPr marL="0" indent="0">
              <a:buNone/>
            </a:pPr>
            <a:r>
              <a:rPr lang="en-US" dirty="0"/>
              <a:t>1. Terrorists/Terrorism</a:t>
            </a:r>
          </a:p>
          <a:p>
            <a:pPr marL="0" indent="0">
              <a:buNone/>
            </a:pPr>
            <a:r>
              <a:rPr lang="en-US" dirty="0"/>
              <a:t>2. Guerrillas/Guerrilla Warfare</a:t>
            </a:r>
          </a:p>
          <a:p>
            <a:pPr marL="0" indent="0">
              <a:buNone/>
            </a:pPr>
            <a:r>
              <a:rPr lang="en-US" dirty="0"/>
              <a:t>3. Insurgents/Insurgency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the criteria Hoffman uses to distinguish each and compare that criteria to the criteria used by US Department of Defense (also attached below): </a:t>
            </a:r>
            <a:r>
              <a:rPr lang="en-US" dirty="0">
                <a:hlinkClick r:id="rId2"/>
              </a:rPr>
              <a:t>Insurgents vs Guerrillas vs Terrorists</a:t>
            </a:r>
            <a:r>
              <a:rPr lang="en-US" dirty="0"/>
              <a:t>.  Create a cheat sheet that defines each with criteria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4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TWO:  Choose 6 of the following irregulars (3 familiar, 3 unfamiliar):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Kosovo Liberation Army (PLA)</a:t>
            </a:r>
          </a:p>
          <a:p>
            <a:r>
              <a:rPr lang="en-US" dirty="0"/>
              <a:t>Muslim Brotherhood</a:t>
            </a:r>
          </a:p>
          <a:p>
            <a:r>
              <a:rPr lang="en-US" dirty="0"/>
              <a:t>Taliban</a:t>
            </a:r>
          </a:p>
          <a:p>
            <a:r>
              <a:rPr lang="en-US" dirty="0"/>
              <a:t>Khmer Rouge</a:t>
            </a:r>
          </a:p>
          <a:p>
            <a:r>
              <a:rPr lang="en-US" dirty="0"/>
              <a:t>Al </a:t>
            </a:r>
            <a:r>
              <a:rPr lang="en-US" dirty="0" err="1"/>
              <a:t>Qa'ida</a:t>
            </a:r>
            <a:endParaRPr lang="en-US" dirty="0"/>
          </a:p>
          <a:p>
            <a:r>
              <a:rPr lang="en-US" dirty="0"/>
              <a:t>HAMAS (Islamic Resistance Movement)</a:t>
            </a:r>
          </a:p>
          <a:p>
            <a:r>
              <a:rPr lang="en-US" dirty="0"/>
              <a:t>Shining Path (Peru)</a:t>
            </a:r>
          </a:p>
          <a:p>
            <a:r>
              <a:rPr lang="en-US" dirty="0"/>
              <a:t>FMLN (</a:t>
            </a:r>
            <a:r>
              <a:rPr lang="en-US" dirty="0" err="1"/>
              <a:t>Farabundo</a:t>
            </a:r>
            <a:r>
              <a:rPr lang="en-US" dirty="0"/>
              <a:t> Marti Front for National Liberation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Palestinian </a:t>
            </a:r>
            <a:r>
              <a:rPr lang="en-US" dirty="0"/>
              <a:t>Liberation Organization (PLO)</a:t>
            </a:r>
          </a:p>
          <a:p>
            <a:r>
              <a:rPr lang="en-US" dirty="0"/>
              <a:t>T</a:t>
            </a:r>
            <a:r>
              <a:rPr lang="en-US" dirty="0" smtClean="0"/>
              <a:t>amil </a:t>
            </a:r>
            <a:r>
              <a:rPr lang="en-US" dirty="0"/>
              <a:t>Tigers</a:t>
            </a:r>
          </a:p>
          <a:p>
            <a:r>
              <a:rPr lang="en-US" dirty="0"/>
              <a:t>Al-</a:t>
            </a:r>
            <a:r>
              <a:rPr lang="en-US" dirty="0" err="1"/>
              <a:t>Nusra</a:t>
            </a:r>
            <a:r>
              <a:rPr lang="en-US" dirty="0"/>
              <a:t> Front</a:t>
            </a:r>
          </a:p>
          <a:p>
            <a:r>
              <a:rPr lang="en-US" dirty="0"/>
              <a:t>ISIS</a:t>
            </a:r>
          </a:p>
          <a:p>
            <a:r>
              <a:rPr lang="en-US" dirty="0"/>
              <a:t>Lord's Resistance Army</a:t>
            </a:r>
          </a:p>
          <a:p>
            <a:r>
              <a:rPr lang="en-US" dirty="0"/>
              <a:t>Viet Cong</a:t>
            </a:r>
          </a:p>
          <a:p>
            <a:r>
              <a:rPr lang="en-US" dirty="0"/>
              <a:t>Irish Republican Army (IRA)</a:t>
            </a:r>
          </a:p>
          <a:p>
            <a:r>
              <a:rPr lang="en-US" dirty="0"/>
              <a:t>People's Republic of Donetsk/</a:t>
            </a:r>
            <a:r>
              <a:rPr lang="en-US" dirty="0" err="1"/>
              <a:t>Lugansk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7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35096"/>
            <a:ext cx="8229600" cy="54910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STEP THREE:  Categorize according to Hoffman-- best fit</a:t>
            </a:r>
          </a:p>
          <a:p>
            <a:r>
              <a:rPr lang="en-US" dirty="0"/>
              <a:t>STEP FOUR:  In groups, identify:</a:t>
            </a:r>
          </a:p>
          <a:p>
            <a:r>
              <a:rPr lang="en-US" dirty="0"/>
              <a:t>1. the conflict, location and actors involved </a:t>
            </a:r>
          </a:p>
          <a:p>
            <a:r>
              <a:rPr lang="en-US" dirty="0"/>
              <a:t>2. the years fought</a:t>
            </a:r>
          </a:p>
          <a:p>
            <a:r>
              <a:rPr lang="en-US" dirty="0"/>
              <a:t>3. the goals of your group</a:t>
            </a:r>
          </a:p>
          <a:p>
            <a:r>
              <a:rPr lang="en-US" dirty="0"/>
              <a:t>4. the outcome for your group (win, lose, draw)</a:t>
            </a:r>
          </a:p>
          <a:p>
            <a:r>
              <a:rPr lang="en-US" dirty="0"/>
              <a:t>STEP FIVE:  Come to consensus on placing this group in one of Hoffman's categories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1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SIX: Present your findings </a:t>
            </a:r>
            <a:r>
              <a:rPr lang="en-US" smtClean="0"/>
              <a:t>for discussion. </a:t>
            </a:r>
            <a:r>
              <a:rPr lang="en-US" dirty="0"/>
              <a:t> In addition to background info, explain </a:t>
            </a:r>
          </a:p>
          <a:p>
            <a:r>
              <a:rPr lang="en-US" dirty="0"/>
              <a:t>1. How did you reach consensus?</a:t>
            </a:r>
          </a:p>
          <a:p>
            <a:r>
              <a:rPr lang="en-US" dirty="0"/>
              <a:t>2. What initial disagreement did you have?</a:t>
            </a:r>
          </a:p>
          <a:p>
            <a:r>
              <a:rPr lang="en-US" dirty="0" smtClean="0"/>
              <a:t>STEP SEVEN: EMAIL IT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1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Peace and Conflict</vt:lpstr>
      <vt:lpstr>Read Hoffman Article…not that Hoffman</vt:lpstr>
      <vt:lpstr>Step One</vt:lpstr>
      <vt:lpstr>STEP TWO:  Choose 6 of the following irregulars (3 familiar, 3 unfamiliar): </vt:lpstr>
      <vt:lpstr>PowerPoint Presentation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and Conflict</dc:title>
  <dc:creator>Susan I Hines</dc:creator>
  <cp:lastModifiedBy>Susan I Hines</cp:lastModifiedBy>
  <cp:revision>2</cp:revision>
  <dcterms:created xsi:type="dcterms:W3CDTF">2019-03-31T23:55:28Z</dcterms:created>
  <dcterms:modified xsi:type="dcterms:W3CDTF">2019-04-02T02:14:27Z</dcterms:modified>
</cp:coreProperties>
</file>